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8.wav" ContentType="audio/wav"/>
  <Override PartName="/ppt/media/audio9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74" r:id="rId2"/>
    <p:sldMasterId id="2147483799" r:id="rId3"/>
    <p:sldMasterId id="2147483872" r:id="rId4"/>
    <p:sldMasterId id="2147483883" r:id="rId5"/>
    <p:sldMasterId id="2147483895" r:id="rId6"/>
    <p:sldMasterId id="2147483907" r:id="rId7"/>
    <p:sldMasterId id="2147483919" r:id="rId8"/>
    <p:sldMasterId id="2147483931" r:id="rId9"/>
    <p:sldMasterId id="2147483943" r:id="rId10"/>
    <p:sldMasterId id="2147483954" r:id="rId11"/>
    <p:sldMasterId id="2147483975" r:id="rId12"/>
  </p:sldMasterIdLst>
  <p:notesMasterIdLst>
    <p:notesMasterId r:id="rId44"/>
  </p:notesMasterIdLst>
  <p:sldIdLst>
    <p:sldId id="396" r:id="rId13"/>
    <p:sldId id="397" r:id="rId14"/>
    <p:sldId id="401" r:id="rId15"/>
    <p:sldId id="402" r:id="rId16"/>
    <p:sldId id="406" r:id="rId17"/>
    <p:sldId id="403" r:id="rId18"/>
    <p:sldId id="404" r:id="rId19"/>
    <p:sldId id="407" r:id="rId20"/>
    <p:sldId id="372" r:id="rId21"/>
    <p:sldId id="425" r:id="rId22"/>
    <p:sldId id="428" r:id="rId23"/>
    <p:sldId id="431" r:id="rId24"/>
    <p:sldId id="429" r:id="rId25"/>
    <p:sldId id="408" r:id="rId26"/>
    <p:sldId id="409" r:id="rId27"/>
    <p:sldId id="410" r:id="rId28"/>
    <p:sldId id="411" r:id="rId29"/>
    <p:sldId id="412" r:id="rId30"/>
    <p:sldId id="415" r:id="rId31"/>
    <p:sldId id="416" r:id="rId32"/>
    <p:sldId id="417" r:id="rId33"/>
    <p:sldId id="418" r:id="rId34"/>
    <p:sldId id="413" r:id="rId35"/>
    <p:sldId id="414" r:id="rId36"/>
    <p:sldId id="419" r:id="rId37"/>
    <p:sldId id="426" r:id="rId38"/>
    <p:sldId id="421" r:id="rId39"/>
    <p:sldId id="422" r:id="rId40"/>
    <p:sldId id="423" r:id="rId41"/>
    <p:sldId id="427" r:id="rId42"/>
    <p:sldId id="3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7E5"/>
    <a:srgbClr val="EE7D98"/>
    <a:srgbClr val="FFA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55" d="100"/>
          <a:sy n="55" d="100"/>
        </p:scale>
        <p:origin x="4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E06AA-6610-4772-863F-B8571C213ED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3E062-3B1F-470A-AE04-1B752990A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09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39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46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7cf0412cd_0_3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7cf0412cd_0_3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55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54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41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23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17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9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63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75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34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77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460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100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4172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5178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187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115020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80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996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7031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27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5334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412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2789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225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3499966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728566" y="2303537"/>
            <a:ext cx="4003855" cy="214423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948917" y="670667"/>
            <a:ext cx="6429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881917" y="28449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33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9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728167" y="3185733"/>
            <a:ext cx="3462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3935767" y="4345800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4145367" y="1410867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-512576" y="-2308695"/>
            <a:ext cx="13490653" cy="9750345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7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4"/>
          <p:cNvGrpSpPr/>
          <p:nvPr/>
        </p:nvGrpSpPr>
        <p:grpSpPr>
          <a:xfrm>
            <a:off x="10378515" y="-162499"/>
            <a:ext cx="2513492" cy="7310700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99564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81224" y="4285091"/>
            <a:ext cx="797117" cy="779885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1585901" y="5671002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 rot="2254481">
            <a:off x="5769054" y="6679928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4"/>
          <p:cNvSpPr/>
          <p:nvPr/>
        </p:nvSpPr>
        <p:spPr>
          <a:xfrm>
            <a:off x="9625883" y="6241176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2566668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11976704" y="280509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4361342" y="77244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807485" y="-2294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1115587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9715860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186938" y="19516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8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35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6"/>
          <p:cNvGrpSpPr/>
          <p:nvPr/>
        </p:nvGrpSpPr>
        <p:grpSpPr>
          <a:xfrm rot="-10799601" flipH="1">
            <a:off x="-789478" y="-226365"/>
            <a:ext cx="2513561" cy="7310716"/>
            <a:chOff x="7936330" y="-198069"/>
            <a:chExt cx="2187989" cy="5483037"/>
          </a:xfrm>
        </p:grpSpPr>
        <p:sp>
          <p:nvSpPr>
            <p:cNvPr id="121" name="Google Shape;121;p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11585901" y="5671002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 rot="2254481">
            <a:off x="5769054" y="6679928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9625883" y="6241176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2566668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11976704" y="280509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75743" y="6026410"/>
            <a:ext cx="648932" cy="636597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4361342" y="77244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569185" y="-1829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1115587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9207860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231238" y="22808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8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4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2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70979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71415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58124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17562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77192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144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30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3898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83013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02506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0068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154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8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31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73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01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1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57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08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584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009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5502F-9E89-43A8-B5DB-8898BAF8E3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6FF8B-59BE-4D9A-B622-F145B2644B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298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5EC9D-24E9-4545-9771-22A155732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282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127286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288909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309897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70350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68874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361931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47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42310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19287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516252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31072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45972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427350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64086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837232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99940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471997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915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572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1F1C-C797-46BF-B0A5-05B6C43E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149B-4880-4EB7-9E53-67E99BD7F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E639-BD5D-4E14-9F16-9AAB6FDF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92D9902-8091-4ADD-BD90-2484B46C3407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15D8F-82AB-4CA4-9468-F16D8672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79775-13F3-400D-A773-3D1CCFC2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91103DE-E016-4F38-A5A7-6C804041F305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5656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799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926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7965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255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522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63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51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25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393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914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777977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885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94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48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913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25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96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91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4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464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25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10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56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20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56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05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17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78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419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3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04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304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91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61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48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10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873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65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739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369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3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882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12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064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07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23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21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148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54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042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454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39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942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726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552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597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6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61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08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111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425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86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5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96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650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E5B98-CD31-454C-A4EE-6F4D8342BE40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B1BFB-E45F-4836-9C13-E65A891242C0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836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F491-D223-4615-9738-18DC136939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0777E-2F31-425E-9843-AB1319164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32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056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</p:sldLayoutIdLst>
  <p:transition spd="slow">
    <p:push dir="u"/>
    <p:sndAc>
      <p:stSnd>
        <p:snd r:embed="rId21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1822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77C0A-15B5-4977-A555-789C58971A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5C44F-CA69-42B2-9B5D-FBA21F35C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4D798-9B5A-4EC3-98DE-EF859CB9E60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E761E-9D40-4A32-BF5A-C839B9A928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58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D8208-91C4-4FFE-9ADC-6D7DAF1D6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B95E-39A1-41B8-8BE0-1D54DA6D8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1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5.xml"/><Relationship Id="rId5" Type="http://schemas.openxmlformats.org/officeDocument/2006/relationships/audio" Target="../media/audio2.wa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audio" Target="../media/audio6.wav"/><Relationship Id="rId10" Type="http://schemas.openxmlformats.org/officeDocument/2006/relationships/image" Target="../media/image4.png"/><Relationship Id="rId4" Type="http://schemas.openxmlformats.org/officeDocument/2006/relationships/audio" Target="../media/audio5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2338" y="4255947"/>
            <a:ext cx="3801807" cy="11566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09" name="Google Shape;1087;p49"/>
          <p:cNvGrpSpPr/>
          <p:nvPr/>
        </p:nvGrpSpPr>
        <p:grpSpPr>
          <a:xfrm>
            <a:off x="1344706" y="1706297"/>
            <a:ext cx="3760169" cy="4712431"/>
            <a:chOff x="2039108" y="678179"/>
            <a:chExt cx="1846062" cy="2319889"/>
          </a:xfrm>
        </p:grpSpPr>
        <p:grpSp>
          <p:nvGrpSpPr>
            <p:cNvPr id="210" name="Google Shape;1088;p49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12" name="Google Shape;1089;p49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1090;p49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1091;p49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1092;p49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1093;p49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1094;p49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1095;p49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1096;p49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1097;p49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1098;p49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1099;p49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1100;p49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1101;p49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1102;p49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1103;p49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1104;p49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1105;p49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1106;p49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1107;p49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1108;p49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1109;p49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1110;p49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1111;p49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1112;p49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1113;p49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1114;p49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1115;p49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1116;p49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1117;p49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Google Shape;1118;p49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Google Shape;1119;p49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Google Shape;1120;p49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Google Shape;1121;p49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Google Shape;1122;p49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Google Shape;1123;p49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Google Shape;1124;p49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1" name="Google Shape;1125;p49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94" name="Google Shape;3294;p79"/>
          <p:cNvGrpSpPr/>
          <p:nvPr/>
        </p:nvGrpSpPr>
        <p:grpSpPr>
          <a:xfrm>
            <a:off x="5577367" y="3326994"/>
            <a:ext cx="2002284" cy="2719162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3568968" y="776138"/>
            <a:ext cx="9383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Check-up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ED7D31"/>
                </a:glow>
              </a:effectLst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1527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32900" y="5650941"/>
            <a:ext cx="2661987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32"/>
          <p:cNvGrpSpPr/>
          <p:nvPr/>
        </p:nvGrpSpPr>
        <p:grpSpPr>
          <a:xfrm>
            <a:off x="501238" y="287779"/>
            <a:ext cx="1595132" cy="1342343"/>
            <a:chOff x="6075750" y="3009125"/>
            <a:chExt cx="550400" cy="463175"/>
          </a:xfrm>
        </p:grpSpPr>
        <p:sp>
          <p:nvSpPr>
            <p:cNvPr id="452" name="Google Shape;452;p32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32"/>
          <p:cNvSpPr/>
          <p:nvPr/>
        </p:nvSpPr>
        <p:spPr>
          <a:xfrm rot="2006702">
            <a:off x="644235" y="5515556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55" y="1539493"/>
            <a:ext cx="7360425" cy="3877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9491" y="2658479"/>
            <a:ext cx="9383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PLAYTIME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ED7D31"/>
                </a:glow>
              </a:effectLst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46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35"/>
          <p:cNvSpPr txBox="1">
            <a:spLocks noGrp="1"/>
          </p:cNvSpPr>
          <p:nvPr>
            <p:ph type="title"/>
          </p:nvPr>
        </p:nvSpPr>
        <p:spPr>
          <a:xfrm>
            <a:off x="3415756" y="1265995"/>
            <a:ext cx="8383115" cy="24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oper Black" pitchFamily="18" charset="0"/>
              </a:rPr>
              <a:t>ROUND 1</a:t>
            </a:r>
            <a:endParaRPr dirty="0">
              <a:solidFill>
                <a:schemeClr val="tx2">
                  <a:lumMod val="75000"/>
                </a:schemeClr>
              </a:solidFill>
              <a:latin typeface="Cooper Black" pitchFamily="18" charset="0"/>
            </a:endParaRPr>
          </a:p>
        </p:txBody>
      </p: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3827" y="3349629"/>
            <a:ext cx="590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30353A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Find the matching pairs.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30353A"/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4" descr="Boy Thinking - Boy Thinking Png , Free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89" y="2957681"/>
            <a:ext cx="3649729" cy="35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595146" y="3214626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smtClean="0">
                <a:solidFill>
                  <a:prstClr val="black"/>
                </a:solidFill>
              </a:rPr>
              <a:t>cookie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01341" y="3181583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banana</a:t>
            </a:r>
            <a:endParaRPr lang="en-US" sz="4400" dirty="0"/>
          </a:p>
        </p:txBody>
      </p:sp>
      <p:sp>
        <p:nvSpPr>
          <p:cNvPr id="12" name="Rounded Rectangle 11"/>
          <p:cNvSpPr/>
          <p:nvPr/>
        </p:nvSpPr>
        <p:spPr>
          <a:xfrm>
            <a:off x="6604269" y="3187344"/>
            <a:ext cx="2151530" cy="2353235"/>
          </a:xfrm>
          <a:prstGeom prst="roundRect">
            <a:avLst/>
          </a:prstGeom>
          <a:solidFill>
            <a:srgbClr val="6AC7E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600" b="1" dirty="0" smtClean="0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</a:rPr>
              <a:t>B</a:t>
            </a:r>
            <a:endParaRPr lang="en-US" sz="6600" b="1" dirty="0">
              <a:solidFill>
                <a:prstClr val="black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94907" y="3205633"/>
            <a:ext cx="2151530" cy="2353235"/>
          </a:xfrm>
          <a:prstGeom prst="roundRect">
            <a:avLst/>
          </a:prstGeom>
          <a:solidFill>
            <a:srgbClr val="6AC7E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</a:rPr>
              <a:t>C</a:t>
            </a:r>
          </a:p>
        </p:txBody>
      </p:sp>
      <p:grpSp>
        <p:nvGrpSpPr>
          <p:cNvPr id="14" name="CHUOI"/>
          <p:cNvGrpSpPr/>
          <p:nvPr/>
        </p:nvGrpSpPr>
        <p:grpSpPr>
          <a:xfrm>
            <a:off x="3650386" y="422188"/>
            <a:ext cx="2151530" cy="2353235"/>
            <a:chOff x="2783621" y="685957"/>
            <a:chExt cx="2151530" cy="2353235"/>
          </a:xfrm>
        </p:grpSpPr>
        <p:sp>
          <p:nvSpPr>
            <p:cNvPr id="15" name="Rounded Rectangle 14"/>
            <p:cNvSpPr/>
            <p:nvPr/>
          </p:nvSpPr>
          <p:spPr>
            <a:xfrm>
              <a:off x="2783621" y="685957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8479" y="1144671"/>
              <a:ext cx="1960498" cy="1399242"/>
            </a:xfrm>
            <a:prstGeom prst="rect">
              <a:avLst/>
            </a:prstGeom>
          </p:spPr>
        </p:pic>
      </p:grpSp>
      <p:grpSp>
        <p:nvGrpSpPr>
          <p:cNvPr id="17" name="BANH"/>
          <p:cNvGrpSpPr/>
          <p:nvPr/>
        </p:nvGrpSpPr>
        <p:grpSpPr>
          <a:xfrm>
            <a:off x="6573979" y="403906"/>
            <a:ext cx="2151530" cy="2353235"/>
            <a:chOff x="5707214" y="667675"/>
            <a:chExt cx="2151530" cy="2353235"/>
          </a:xfrm>
        </p:grpSpPr>
        <p:sp>
          <p:nvSpPr>
            <p:cNvPr id="18" name="Rounded Rectangle 17"/>
            <p:cNvSpPr/>
            <p:nvPr/>
          </p:nvSpPr>
          <p:spPr>
            <a:xfrm>
              <a:off x="5707214" y="667675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2848" y="1403885"/>
              <a:ext cx="1497634" cy="995202"/>
            </a:xfrm>
            <a:prstGeom prst="rect">
              <a:avLst/>
            </a:prstGeom>
          </p:spPr>
        </p:pic>
      </p:grpSp>
      <p:grpSp>
        <p:nvGrpSpPr>
          <p:cNvPr id="20" name="SANDWICH"/>
          <p:cNvGrpSpPr/>
          <p:nvPr/>
        </p:nvGrpSpPr>
        <p:grpSpPr>
          <a:xfrm>
            <a:off x="9586619" y="436944"/>
            <a:ext cx="2151530" cy="2353235"/>
            <a:chOff x="8719854" y="700713"/>
            <a:chExt cx="2151530" cy="2353235"/>
          </a:xfrm>
        </p:grpSpPr>
        <p:sp>
          <p:nvSpPr>
            <p:cNvPr id="21" name="Rounded Rectangle 20"/>
            <p:cNvSpPr/>
            <p:nvPr/>
          </p:nvSpPr>
          <p:spPr>
            <a:xfrm>
              <a:off x="8719854" y="700713"/>
              <a:ext cx="2151530" cy="23532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10296" y="1237706"/>
              <a:ext cx="1931408" cy="1249735"/>
            </a:xfrm>
            <a:prstGeom prst="rect">
              <a:avLst/>
            </a:prstGeom>
          </p:spPr>
        </p:pic>
      </p:grpSp>
      <p:sp>
        <p:nvSpPr>
          <p:cNvPr id="23" name="Rounded Rectangle 22"/>
          <p:cNvSpPr/>
          <p:nvPr/>
        </p:nvSpPr>
        <p:spPr>
          <a:xfrm>
            <a:off x="3649728" y="3214625"/>
            <a:ext cx="2151530" cy="2353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smtClean="0">
                <a:solidFill>
                  <a:prstClr val="black"/>
                </a:solidFill>
              </a:rPr>
              <a:t>sandwich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667313" y="439773"/>
            <a:ext cx="2151530" cy="23532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glow rad="127000">
                    <a:srgbClr val="00B0F0"/>
                  </a:glow>
                </a:effectLst>
              </a:rPr>
              <a:t>1</a:t>
            </a:r>
            <a:endParaRPr lang="en-US" sz="5400" b="1" dirty="0">
              <a:solidFill>
                <a:schemeClr val="bg1"/>
              </a:solidFill>
              <a:effectLst>
                <a:glow rad="127000">
                  <a:srgbClr val="00B0F0"/>
                </a:glow>
              </a:effectLst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91235" y="421491"/>
            <a:ext cx="2151530" cy="23532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prstClr val="white"/>
                </a:solidFill>
                <a:effectLst>
                  <a:glow rad="127000">
                    <a:srgbClr val="00B0F0"/>
                  </a:glow>
                </a:effectLst>
              </a:rPr>
              <a:t>2</a:t>
            </a:r>
            <a:endParaRPr lang="en-US" sz="5400" b="1" dirty="0">
              <a:solidFill>
                <a:prstClr val="white"/>
              </a:solidFill>
              <a:effectLst>
                <a:glow rad="127000">
                  <a:srgbClr val="00B0F0"/>
                </a:glow>
              </a:effectLst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604204" y="454529"/>
            <a:ext cx="2151530" cy="23532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prstClr val="white"/>
                </a:solidFill>
                <a:effectLst>
                  <a:glow rad="127000">
                    <a:srgbClr val="00B0F0"/>
                  </a:glow>
                </a:effectLst>
              </a:rPr>
              <a:t>3</a:t>
            </a:r>
            <a:endParaRPr lang="en-US" sz="5400" b="1" dirty="0">
              <a:solidFill>
                <a:prstClr val="white"/>
              </a:solidFill>
              <a:effectLst>
                <a:glow rad="127000">
                  <a:srgbClr val="00B0F0"/>
                </a:glow>
              </a:effectLst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49728" y="3220386"/>
            <a:ext cx="2151530" cy="2353235"/>
          </a:xfrm>
          <a:prstGeom prst="roundRect">
            <a:avLst/>
          </a:prstGeom>
          <a:solidFill>
            <a:srgbClr val="6AC7E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effectLst>
                  <a:glow rad="127000">
                    <a:srgbClr val="FFFF00"/>
                  </a:glow>
                </a:effectLst>
              </a:rPr>
              <a:t>A</a:t>
            </a:r>
            <a:endParaRPr lang="en-US" sz="6600" b="1" dirty="0">
              <a:effectLst>
                <a:glow rad="127000">
                  <a:srgbClr val="FFFF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8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35"/>
          <p:cNvSpPr txBox="1">
            <a:spLocks noGrp="1"/>
          </p:cNvSpPr>
          <p:nvPr>
            <p:ph type="title"/>
          </p:nvPr>
        </p:nvSpPr>
        <p:spPr>
          <a:xfrm>
            <a:off x="3415756" y="1265995"/>
            <a:ext cx="8383115" cy="24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ooper Black" pitchFamily="18" charset="0"/>
              </a:rPr>
              <a:t>ROUND 2</a:t>
            </a:r>
            <a:endParaRPr dirty="0">
              <a:solidFill>
                <a:schemeClr val="tx2">
                  <a:lumMod val="75000"/>
                </a:schemeClr>
              </a:solidFill>
              <a:latin typeface="Cooper Black" pitchFamily="18" charset="0"/>
            </a:endParaRPr>
          </a:p>
        </p:txBody>
      </p: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6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58" y="590782"/>
            <a:ext cx="2301735" cy="2301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2" y="625198"/>
            <a:ext cx="3081764" cy="2489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66869" y="657541"/>
            <a:ext cx="554190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A365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41084" y="163001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3732" y="3414366"/>
            <a:ext cx="10362784" cy="2654209"/>
            <a:chOff x="683732" y="3414366"/>
            <a:chExt cx="10362784" cy="2654209"/>
          </a:xfrm>
        </p:grpSpPr>
        <p:sp>
          <p:nvSpPr>
            <p:cNvPr id="2" name="Rectangle 1"/>
            <p:cNvSpPr/>
            <p:nvPr/>
          </p:nvSpPr>
          <p:spPr>
            <a:xfrm>
              <a:off x="2067611" y="4205687"/>
              <a:ext cx="7497013" cy="16990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 and see where the hamster is moving to.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Then click on the gift that has the correspondent number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32" y="4369559"/>
              <a:ext cx="1676855" cy="16990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771" y="3414366"/>
              <a:ext cx="2037745" cy="1910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733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21971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7981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C 0.01471 -0.02083 0.04336 -0.10208 0.06588 -0.08866 C 0.07955 -0.07963 0.0914 0.03981 0.06927 0.07176 C 0.047 0.10347 -0.03985 0.21088 -0.06745 0.10208 C -0.07982 0.08079 -0.0737 -0.03704 -0.04271 -0.0875 C -0.0267 -0.1213 0.01445 -0.11458 0.03919 -0.13032 C 0.06406 -0.14607 0.09427 -0.17407 0.10612 -0.18125 " pathEditMode="relative" rAng="0" ptsTypes="AA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0800000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want a……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entagon 5"/>
          <p:cNvSpPr/>
          <p:nvPr/>
        </p:nvSpPr>
        <p:spPr>
          <a:xfrm flipH="1">
            <a:off x="7955279" y="1892104"/>
            <a:ext cx="4236719" cy="107617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cookie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student sitting at desk clipart - Clip Art Librar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4" y="2116183"/>
            <a:ext cx="2323929" cy="46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685109" y="1606731"/>
            <a:ext cx="3082834" cy="2026250"/>
          </a:xfrm>
          <a:prstGeom prst="wedgeEllipseCallout">
            <a:avLst>
              <a:gd name="adj1" fmla="val 52896"/>
              <a:gd name="adj2" fmla="val 5347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642" y="1912448"/>
            <a:ext cx="2129090" cy="14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o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6735"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46626" y="3266054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</a:p>
        </p:txBody>
      </p: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>
            <a:hlinkClick r:id="" action="ppaction://hlinkshowjump?jump=nextslide"/>
          </p:cNvPr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199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C 0.02161 0.01227 0.04817 -0.12639 0.0707 -0.1132 C 0.06888 -0.10926 0.00482 -0.02176 -0.01836 0.0169 C -0.04154 0.05578 -0.07071 0.11041 -0.06849 0.11967 C -0.07982 0.15162 -0.01198 0.08703 0.00221 0.07801 C 0.02461 0.06458 0.08984 0.19583 0.1125 0.18287 " pathEditMode="relative" rAng="0" ptsTypes="A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35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I want a……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Pentagon 2"/>
          <p:cNvSpPr/>
          <p:nvPr/>
        </p:nvSpPr>
        <p:spPr>
          <a:xfrm flipH="1">
            <a:off x="8033656" y="1892104"/>
            <a:ext cx="4158342" cy="107617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banana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student sitting at desk clipart - Clip Art Librar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4" y="2116183"/>
            <a:ext cx="2323929" cy="46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685109" y="1606731"/>
            <a:ext cx="3082834" cy="2026250"/>
          </a:xfrm>
          <a:prstGeom prst="wedgeEllipseCallout">
            <a:avLst>
              <a:gd name="adj1" fmla="val 52896"/>
              <a:gd name="adj2" fmla="val 5347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3388" y="1803978"/>
            <a:ext cx="2286276" cy="16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188"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21971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>
            <a:hlinkClick r:id="" action="ppaction://hlinkshowjump?jump=nextslide"/>
          </p:cNvPr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0825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C 0.01289 -0.03935 0.03229 -0.09676 0.05442 -0.08287 C 0.06862 -0.07385 0.07396 0.00926 0.07187 0.04907 C 0.06966 0.08912 -0.02045 0.08842 -0.05183 0.05532 C -0.04883 0.03426 -0.00547 0.00277 -0.0168 -0.04352 C -0.028 -0.09051 -0.09271 -0.15093 -0.09779 -0.17385 " pathEditMode="relative" rAng="0" ptsTypes="A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46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54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5400000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"/>
          <p:cNvSpPr/>
          <p:nvPr/>
        </p:nvSpPr>
        <p:spPr>
          <a:xfrm>
            <a:off x="17748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69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7" name="C"/>
          <p:cNvSpPr/>
          <p:nvPr/>
        </p:nvSpPr>
        <p:spPr>
          <a:xfrm>
            <a:off x="33591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31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9" name="E"/>
          <p:cNvSpPr/>
          <p:nvPr/>
        </p:nvSpPr>
        <p:spPr>
          <a:xfrm>
            <a:off x="494347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F"/>
          <p:cNvSpPr/>
          <p:nvPr/>
        </p:nvSpPr>
        <p:spPr>
          <a:xfrm>
            <a:off x="573563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780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1996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13" name="I"/>
          <p:cNvSpPr/>
          <p:nvPr/>
        </p:nvSpPr>
        <p:spPr>
          <a:xfrm>
            <a:off x="81121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2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J</a:t>
            </a:r>
          </a:p>
        </p:txBody>
      </p:sp>
      <p:sp>
        <p:nvSpPr>
          <p:cNvPr id="15" name="K"/>
          <p:cNvSpPr/>
          <p:nvPr/>
        </p:nvSpPr>
        <p:spPr>
          <a:xfrm>
            <a:off x="96964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48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17" name="M"/>
          <p:cNvSpPr/>
          <p:nvPr/>
        </p:nvSpPr>
        <p:spPr>
          <a:xfrm>
            <a:off x="25669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1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19" name="O"/>
          <p:cNvSpPr/>
          <p:nvPr/>
        </p:nvSpPr>
        <p:spPr>
          <a:xfrm>
            <a:off x="415131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47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1" name="R"/>
          <p:cNvSpPr/>
          <p:nvPr/>
        </p:nvSpPr>
        <p:spPr>
          <a:xfrm>
            <a:off x="573563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2" name="S"/>
          <p:cNvSpPr/>
          <p:nvPr/>
        </p:nvSpPr>
        <p:spPr>
          <a:xfrm>
            <a:off x="652780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1996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1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25" name="W"/>
          <p:cNvSpPr/>
          <p:nvPr/>
        </p:nvSpPr>
        <p:spPr>
          <a:xfrm>
            <a:off x="89042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3" name="Rectângulo 32"/>
          <p:cNvSpPr/>
          <p:nvPr/>
        </p:nvSpPr>
        <p:spPr>
          <a:xfrm>
            <a:off x="6738726" y="32992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O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5" name="Rectângulo 34"/>
          <p:cNvSpPr/>
          <p:nvPr/>
        </p:nvSpPr>
        <p:spPr>
          <a:xfrm>
            <a:off x="7314790" y="3306823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O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6" name="Rectângulo 35"/>
          <p:cNvSpPr/>
          <p:nvPr/>
        </p:nvSpPr>
        <p:spPr>
          <a:xfrm>
            <a:off x="6089047" y="32917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C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7" name="Rectângulo 36"/>
          <p:cNvSpPr/>
          <p:nvPr/>
        </p:nvSpPr>
        <p:spPr>
          <a:xfrm>
            <a:off x="7943613" y="3306823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K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501332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ute little girl sitting at the desk Royalty Free Vecto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4"/>
          <a:stretch/>
        </p:blipFill>
        <p:spPr bwMode="auto">
          <a:xfrm>
            <a:off x="510696" y="1648501"/>
            <a:ext cx="4003201" cy="411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91707" y="1131130"/>
            <a:ext cx="2942193" cy="1963761"/>
          </a:xfrm>
          <a:prstGeom prst="wedgeEllipseCallout">
            <a:avLst>
              <a:gd name="adj1" fmla="val -56195"/>
              <a:gd name="adj2" fmla="val 3600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 want a….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827" y="1800474"/>
            <a:ext cx="1641928" cy="1091088"/>
          </a:xfrm>
          <a:prstGeom prst="rect">
            <a:avLst/>
          </a:prstGeom>
        </p:spPr>
      </p:pic>
      <p:sp>
        <p:nvSpPr>
          <p:cNvPr id="41" name="Rectângulo 36"/>
          <p:cNvSpPr/>
          <p:nvPr/>
        </p:nvSpPr>
        <p:spPr>
          <a:xfrm>
            <a:off x="8468717" y="32992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I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42" name="Rectângulo 36"/>
          <p:cNvSpPr/>
          <p:nvPr/>
        </p:nvSpPr>
        <p:spPr>
          <a:xfrm>
            <a:off x="8993821" y="32917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E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9340" y="3253104"/>
            <a:ext cx="425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_ _ _ _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5138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PNGPIX-COM-Birthday-Gift-Vector-PNG-Transparent-Imag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487" y="4239189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082" y="-1290131"/>
            <a:ext cx="820032" cy="1018424"/>
          </a:xfrm>
          <a:prstGeom prst="rect">
            <a:avLst/>
          </a:prstGeom>
        </p:spPr>
      </p:pic>
      <p:pic>
        <p:nvPicPr>
          <p:cNvPr id="11" name="Picture 2" descr="Congratulation PNG Images, Transparent Congratulation Image Download -  PNGite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09" y="-478683"/>
            <a:ext cx="6002274" cy="33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spaghetti noodles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70" y="1872538"/>
            <a:ext cx="6747387" cy="38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8892"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>
            <a:hlinkClick r:id="" action="ppaction://hlinkshowjump?jump=nextslide"/>
          </p:cNvPr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396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C 0.02122 0.01296 -0.06966 -0.10348 -0.0474 -0.08982 C -0.03867 -0.11783 0.00013 -0.14537 0.01992 -0.12593 C 0.03932 -0.10648 0.06901 -0.03982 0.07187 0.02685 C 0.05976 0.08356 -0.08464 0.15833 -0.10235 0.18217 " pathEditMode="relative" rAng="0" ptsTypes="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5400000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the sandwich.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33303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70320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8796" y="2795004"/>
            <a:ext cx="2994702" cy="1990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303" y="2795003"/>
            <a:ext cx="3337094" cy="21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hlinkClick r:id="" action="ppaction://hlinkshowjump?jump=nextslide"/>
          </p:cNvPr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419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0.02213 0.01227 -0.02136 -0.20741 0.00104 -0.19422 C 0.00299 -0.2169 0.00351 -0.17037 0.00338 -0.1206 C 0.00338 -0.07084 -0.03477 -0.0132 -0.02852 0.01018 C -0.03347 0.06111 0.03437 0.01296 0.04804 0.00393 C 0.07057 -0.00949 0.12005 0.01782 0.14323 0.00463 " pathEditMode="relative" rAng="0" ptsTypes="A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82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I want a……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Pentagon 2"/>
          <p:cNvSpPr/>
          <p:nvPr/>
        </p:nvSpPr>
        <p:spPr>
          <a:xfrm flipH="1">
            <a:off x="7863839" y="1892104"/>
            <a:ext cx="4328159" cy="107617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sandwich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student sitting at desk clipart - Clip Art Librar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4" y="2116183"/>
            <a:ext cx="2323929" cy="46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685109" y="1606731"/>
            <a:ext cx="3082834" cy="2026250"/>
          </a:xfrm>
          <a:prstGeom prst="wedgeEllipseCallout">
            <a:avLst>
              <a:gd name="adj1" fmla="val 52896"/>
              <a:gd name="adj2" fmla="val 5347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046" y="1860546"/>
            <a:ext cx="2346959" cy="15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ndw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0117"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>
            <a:hlinkClick r:id="" action="ppaction://hlinkshowjump?jump=nextslide"/>
          </p:cNvPr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62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C -0.03164 -0.03658 -0.06758 -0.08866 -0.04531 -0.07523 C -0.03138 -0.06598 -0.00078 -0.17176 0.00208 -0.14283 C 0.00455 -0.11366 -0.04336 0.10833 -0.0293 0.0993 C -0.02031 0.13194 0.02383 0.02152 0.05586 0.00486 C 0.08776 -0.01158 -0.00183 0.25764 0.00429 0.27083 " pathEditMode="relative" rAng="0" ptsTypes="A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61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5400000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0800000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the banana.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33303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70320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4584" y="2795004"/>
            <a:ext cx="3033128" cy="2164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303" y="2795003"/>
            <a:ext cx="3337094" cy="21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TextBox 74">
            <a:hlinkClick r:id="" action="ppaction://hlinkshowjump?jump=nextslide"/>
          </p:cNvPr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0182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2226 0.01319 -0.09883 -0.00209 -0.08438 -0.00093 C -0.06979 0.00046 0.07982 -0.00741 0.08711 0.0074 C 0.09466 0.02245 0.02708 0.06805 -0.03906 0.05162 C -0.07604 0.02731 -0.12865 0.02083 -0.14831 0.00347 " pathEditMode="relative" rAng="0" ptsTypes="A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7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PNGPIX-COM-Birthday-Gift-Vector-PNG-Transparent-Imag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39190"/>
            <a:ext cx="26670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0179" flipH="1">
            <a:off x="1581331" y="4604334"/>
            <a:ext cx="1912929" cy="2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có liên qua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5728" y="68659"/>
            <a:ext cx="135651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082" y="-1290131"/>
            <a:ext cx="820032" cy="1018424"/>
          </a:xfrm>
          <a:prstGeom prst="rect">
            <a:avLst/>
          </a:prstGeom>
        </p:spPr>
      </p:pic>
      <p:pic>
        <p:nvPicPr>
          <p:cNvPr id="15362" name="Picture 2" descr="Congratulation PNG Images, Transparent Congratulation Image Download -  PNGite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09" y="-478683"/>
            <a:ext cx="6002274" cy="33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kfc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" y="2126711"/>
            <a:ext cx="97536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37456"/>
            <a:ext cx="6590347" cy="6596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23" y="2980813"/>
            <a:ext cx="588410" cy="890755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2715338" y="74785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834682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2715339" y="5022184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604208" y="288177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230968" y="1388002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02655" y="4382669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226617" y="4375956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15214" y="1383807"/>
            <a:ext cx="1391586" cy="1107802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8246" y="85444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4658122" y="149039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7590" y="2988364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8247" y="5128772"/>
            <a:ext cx="505770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9233" y="2988365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1671642" y="4482544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1675993" y="1494590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4647680" y="4489257"/>
            <a:ext cx="501535" cy="89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39900" y="2484189"/>
            <a:ext cx="1902117" cy="1908213"/>
            <a:chOff x="2539900" y="2484189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00" y="2484189"/>
              <a:ext cx="1902117" cy="1908213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843102" y="2821375"/>
              <a:ext cx="1132312" cy="1168203"/>
            </a:xfrm>
            <a:prstGeom prst="ellipse">
              <a:avLst/>
            </a:prstGeom>
            <a:solidFill>
              <a:srgbClr val="7739A7"/>
            </a:solidFill>
            <a:ln>
              <a:solidFill>
                <a:srgbClr val="773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CLICK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2" descr="C:\Users\ADMIN\Desktop\gi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3420610"/>
            <a:ext cx="1617198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88" y="1771516"/>
            <a:ext cx="1544823" cy="15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ADMIN\Desktop\PNGPIX-COM-Birthday-Gift-Vector-PNG-Transparent-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52" y="0"/>
            <a:ext cx="1742044" cy="17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11" y="5176817"/>
            <a:ext cx="1490704" cy="1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ADMIN\Desktop\Birthday-Present-Free-Download-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0" y="26028"/>
            <a:ext cx="1843400" cy="1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ADMIN\Desktop\gift-clipart-pink-gift-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56" y="1680161"/>
            <a:ext cx="1161361" cy="14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DMIN\Desktop\gift_pres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45" y="3420610"/>
            <a:ext cx="1739955" cy="16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hristmas Present Birthday Clipart Shop No Transparent - Cartoon Christmas  Present Transparent Background, HD Png Download - kind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72" y="5189984"/>
            <a:ext cx="2575154" cy="16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hlinkClick r:id="" action="ppaction://hlinkshowjump?jump=nextslide"/>
          </p:cNvPr>
          <p:cNvSpPr txBox="1"/>
          <p:nvPr/>
        </p:nvSpPr>
        <p:spPr>
          <a:xfrm>
            <a:off x="9120000" y="7575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hlinkClick r:id="" action="ppaction://hlinkshowjump?jump=nextslide"/>
          </p:cNvPr>
          <p:cNvSpPr txBox="1"/>
          <p:nvPr/>
        </p:nvSpPr>
        <p:spPr>
          <a:xfrm>
            <a:off x="11100086" y="767771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60976" y="22961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1141062" y="230632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160976" y="41008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141062" y="4111055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60976" y="59055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141062" y="5915790"/>
            <a:ext cx="65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67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"/>
                            </p:stCondLst>
                            <p:childTnLst>
                              <p:par>
                                <p:cTn id="1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93 C 0.02148 0.0125 -0.08099 -0.02871 -0.07969 -0.00047 C -0.08073 0.09236 -0.01901 0.12893 0.00078 0.12199 C 0.01471 0.07777 0.0039 -0.175 0.00351 -0.26482 " pathEditMode="relative" rAng="0" ptsTypes="AAAA">
                                      <p:cBhvr>
                                        <p:cTn id="17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701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2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2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"/>
          <p:cNvSpPr/>
          <p:nvPr/>
        </p:nvSpPr>
        <p:spPr>
          <a:xfrm>
            <a:off x="17748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69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7" name="C"/>
          <p:cNvSpPr/>
          <p:nvPr/>
        </p:nvSpPr>
        <p:spPr>
          <a:xfrm>
            <a:off x="33591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31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9" name="E"/>
          <p:cNvSpPr/>
          <p:nvPr/>
        </p:nvSpPr>
        <p:spPr>
          <a:xfrm>
            <a:off x="494347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F"/>
          <p:cNvSpPr/>
          <p:nvPr/>
        </p:nvSpPr>
        <p:spPr>
          <a:xfrm>
            <a:off x="573563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780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1996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13" name="I"/>
          <p:cNvSpPr/>
          <p:nvPr/>
        </p:nvSpPr>
        <p:spPr>
          <a:xfrm>
            <a:off x="81121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2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J</a:t>
            </a:r>
          </a:p>
        </p:txBody>
      </p:sp>
      <p:sp>
        <p:nvSpPr>
          <p:cNvPr id="15" name="K"/>
          <p:cNvSpPr/>
          <p:nvPr/>
        </p:nvSpPr>
        <p:spPr>
          <a:xfrm>
            <a:off x="96964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48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17" name="M"/>
          <p:cNvSpPr/>
          <p:nvPr/>
        </p:nvSpPr>
        <p:spPr>
          <a:xfrm>
            <a:off x="25669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1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19" name="O"/>
          <p:cNvSpPr/>
          <p:nvPr/>
        </p:nvSpPr>
        <p:spPr>
          <a:xfrm>
            <a:off x="415131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47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1" name="R"/>
          <p:cNvSpPr/>
          <p:nvPr/>
        </p:nvSpPr>
        <p:spPr>
          <a:xfrm>
            <a:off x="573563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2" name="S"/>
          <p:cNvSpPr/>
          <p:nvPr/>
        </p:nvSpPr>
        <p:spPr>
          <a:xfrm>
            <a:off x="652780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1996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1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25" name="W"/>
          <p:cNvSpPr/>
          <p:nvPr/>
        </p:nvSpPr>
        <p:spPr>
          <a:xfrm>
            <a:off x="89042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3" name="Rectângulo 32"/>
          <p:cNvSpPr/>
          <p:nvPr/>
        </p:nvSpPr>
        <p:spPr>
          <a:xfrm>
            <a:off x="6738726" y="32992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A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5" name="Rectângulo 34"/>
          <p:cNvSpPr/>
          <p:nvPr/>
        </p:nvSpPr>
        <p:spPr>
          <a:xfrm>
            <a:off x="7314790" y="3306823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N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6" name="Rectângulo 35"/>
          <p:cNvSpPr/>
          <p:nvPr/>
        </p:nvSpPr>
        <p:spPr>
          <a:xfrm>
            <a:off x="6089047" y="32917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B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7" name="Rectângulo 36"/>
          <p:cNvSpPr/>
          <p:nvPr/>
        </p:nvSpPr>
        <p:spPr>
          <a:xfrm>
            <a:off x="7943613" y="3306823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A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501332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ute little girl sitting at the desk Royalty Free Vecto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4"/>
          <a:stretch/>
        </p:blipFill>
        <p:spPr bwMode="auto">
          <a:xfrm>
            <a:off x="510696" y="1648501"/>
            <a:ext cx="4003201" cy="411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91707" y="1131130"/>
            <a:ext cx="2942193" cy="1963761"/>
          </a:xfrm>
          <a:prstGeom prst="wedgeEllipseCallout">
            <a:avLst>
              <a:gd name="adj1" fmla="val -56195"/>
              <a:gd name="adj2" fmla="val 3600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 want a….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ectângulo 36"/>
          <p:cNvSpPr/>
          <p:nvPr/>
        </p:nvSpPr>
        <p:spPr>
          <a:xfrm>
            <a:off x="8468717" y="32992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N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42" name="Rectângulo 36"/>
          <p:cNvSpPr/>
          <p:nvPr/>
        </p:nvSpPr>
        <p:spPr>
          <a:xfrm>
            <a:off x="8993821" y="32917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A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2488" y="3199794"/>
            <a:ext cx="425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 _ _ _ _ _ _</a:t>
            </a:r>
            <a:endParaRPr lang="en-US" sz="66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2728" y="1719790"/>
            <a:ext cx="1840004" cy="13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 nodeType="clickPar">
                      <p:stCondLst>
                        <p:cond delay="0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422031"/>
            <a:ext cx="5036234" cy="105507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the cookie.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33303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70320" y="2233749"/>
            <a:ext cx="3461657" cy="3487782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8796" y="2795004"/>
            <a:ext cx="2994702" cy="199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3373" y="2888199"/>
            <a:ext cx="3052861" cy="21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602053" y="2227941"/>
            <a:ext cx="4607400" cy="265052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69084" y="1115568"/>
            <a:ext cx="6105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5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"/>
          <p:cNvSpPr/>
          <p:nvPr/>
        </p:nvSpPr>
        <p:spPr>
          <a:xfrm>
            <a:off x="17748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69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7" name="C"/>
          <p:cNvSpPr/>
          <p:nvPr/>
        </p:nvSpPr>
        <p:spPr>
          <a:xfrm>
            <a:off x="33591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8" name="D"/>
          <p:cNvSpPr/>
          <p:nvPr/>
        </p:nvSpPr>
        <p:spPr>
          <a:xfrm>
            <a:off x="415131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9" name="E"/>
          <p:cNvSpPr/>
          <p:nvPr/>
        </p:nvSpPr>
        <p:spPr>
          <a:xfrm>
            <a:off x="494347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F"/>
          <p:cNvSpPr/>
          <p:nvPr/>
        </p:nvSpPr>
        <p:spPr>
          <a:xfrm>
            <a:off x="573563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780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2" name="H"/>
          <p:cNvSpPr/>
          <p:nvPr/>
        </p:nvSpPr>
        <p:spPr>
          <a:xfrm>
            <a:off x="7319963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13" name="I"/>
          <p:cNvSpPr/>
          <p:nvPr/>
        </p:nvSpPr>
        <p:spPr>
          <a:xfrm>
            <a:off x="8112126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288" y="26035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J</a:t>
            </a:r>
          </a:p>
        </p:txBody>
      </p:sp>
      <p:sp>
        <p:nvSpPr>
          <p:cNvPr id="15" name="K"/>
          <p:cNvSpPr/>
          <p:nvPr/>
        </p:nvSpPr>
        <p:spPr>
          <a:xfrm>
            <a:off x="9696451" y="26035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48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17" name="M"/>
          <p:cNvSpPr/>
          <p:nvPr/>
        </p:nvSpPr>
        <p:spPr>
          <a:xfrm>
            <a:off x="25669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18" name="N"/>
          <p:cNvSpPr/>
          <p:nvPr/>
        </p:nvSpPr>
        <p:spPr>
          <a:xfrm>
            <a:off x="33591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19" name="O"/>
          <p:cNvSpPr/>
          <p:nvPr/>
        </p:nvSpPr>
        <p:spPr>
          <a:xfrm>
            <a:off x="415131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47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1" name="R"/>
          <p:cNvSpPr/>
          <p:nvPr/>
        </p:nvSpPr>
        <p:spPr>
          <a:xfrm>
            <a:off x="573563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2" name="S"/>
          <p:cNvSpPr/>
          <p:nvPr/>
        </p:nvSpPr>
        <p:spPr>
          <a:xfrm>
            <a:off x="652780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19963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126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25" name="W"/>
          <p:cNvSpPr/>
          <p:nvPr/>
        </p:nvSpPr>
        <p:spPr>
          <a:xfrm>
            <a:off x="8904288" y="5805489"/>
            <a:ext cx="792162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51" y="580548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3" name="Rectângulo 32"/>
          <p:cNvSpPr/>
          <p:nvPr/>
        </p:nvSpPr>
        <p:spPr>
          <a:xfrm>
            <a:off x="5876660" y="40248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A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5" name="Rectângulo 34"/>
          <p:cNvSpPr/>
          <p:nvPr/>
        </p:nvSpPr>
        <p:spPr>
          <a:xfrm>
            <a:off x="6452724" y="40323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N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6" name="Rectângulo 35"/>
          <p:cNvSpPr/>
          <p:nvPr/>
        </p:nvSpPr>
        <p:spPr>
          <a:xfrm>
            <a:off x="5226981" y="4017267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S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37" name="Rectângulo 36"/>
          <p:cNvSpPr/>
          <p:nvPr/>
        </p:nvSpPr>
        <p:spPr>
          <a:xfrm>
            <a:off x="7081547" y="403237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D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501332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ute little girl sitting at the desk Royalty Free Vecto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4"/>
          <a:stretch/>
        </p:blipFill>
        <p:spPr bwMode="auto">
          <a:xfrm>
            <a:off x="510696" y="1648501"/>
            <a:ext cx="4003201" cy="411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91707" y="1131130"/>
            <a:ext cx="2942193" cy="1963761"/>
          </a:xfrm>
          <a:prstGeom prst="wedgeEllipseCallout">
            <a:avLst>
              <a:gd name="adj1" fmla="val -56195"/>
              <a:gd name="adj2" fmla="val 3600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 want a….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ectângulo 36"/>
          <p:cNvSpPr/>
          <p:nvPr/>
        </p:nvSpPr>
        <p:spPr>
          <a:xfrm>
            <a:off x="7729342" y="4055832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W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42" name="Rectângulo 36"/>
          <p:cNvSpPr/>
          <p:nvPr/>
        </p:nvSpPr>
        <p:spPr>
          <a:xfrm>
            <a:off x="8286434" y="4055832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I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9556" y="3940887"/>
            <a:ext cx="59849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_ _ _ _ _ _</a:t>
            </a:r>
            <a:endParaRPr lang="en-US" sz="66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2349" y="1821876"/>
            <a:ext cx="1967387" cy="1273015"/>
          </a:xfrm>
          <a:prstGeom prst="rect">
            <a:avLst/>
          </a:prstGeom>
        </p:spPr>
      </p:pic>
      <p:sp>
        <p:nvSpPr>
          <p:cNvPr id="43" name="Rectângulo 36"/>
          <p:cNvSpPr/>
          <p:nvPr/>
        </p:nvSpPr>
        <p:spPr>
          <a:xfrm>
            <a:off x="8862698" y="4061684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C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  <p:sp>
        <p:nvSpPr>
          <p:cNvPr id="44" name="Rectângulo 36"/>
          <p:cNvSpPr/>
          <p:nvPr/>
        </p:nvSpPr>
        <p:spPr>
          <a:xfrm>
            <a:off x="9438962" y="4067536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6000" b="1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Cooper Black" pitchFamily="18" charset="0"/>
                <a:cs typeface="Arial" charset="0"/>
              </a:rPr>
              <a:t>H</a:t>
            </a:r>
            <a:endParaRPr kumimoji="0" lang="pt-PT" sz="60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6463"/>
          </a:xfrm>
          <a:prstGeom prst="rect">
            <a:avLst/>
          </a:prstGeom>
        </p:spPr>
      </p:pic>
      <p:sp>
        <p:nvSpPr>
          <p:cNvPr id="6" name="Google Shape;794;p41"/>
          <p:cNvSpPr/>
          <p:nvPr/>
        </p:nvSpPr>
        <p:spPr>
          <a:xfrm>
            <a:off x="10591478" y="510285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799;p41"/>
          <p:cNvSpPr/>
          <p:nvPr/>
        </p:nvSpPr>
        <p:spPr>
          <a:xfrm>
            <a:off x="1696123" y="533153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5443" y="3949403"/>
            <a:ext cx="4206622" cy="1546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327" y="4078896"/>
            <a:ext cx="4206622" cy="15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2" b="89706" l="5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746" y="4025509"/>
            <a:ext cx="4206622" cy="1546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6" y="2856000"/>
            <a:ext cx="3586802" cy="2559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5872" y="3591290"/>
            <a:ext cx="2739977" cy="1820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1963" y="3124916"/>
            <a:ext cx="3533582" cy="22864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9996" y="6428998"/>
            <a:ext cx="432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the picture to hear the word.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36578" y="1584821"/>
            <a:ext cx="3229790" cy="1466112"/>
            <a:chOff x="1236578" y="1584821"/>
            <a:chExt cx="3229790" cy="1466112"/>
          </a:xfrm>
        </p:grpSpPr>
        <p:sp>
          <p:nvSpPr>
            <p:cNvPr id="17" name="Cloud Callout 16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3766" y="1902379"/>
              <a:ext cx="30226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banana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93036" y="1594058"/>
            <a:ext cx="3229790" cy="1466112"/>
            <a:chOff x="1236578" y="1584821"/>
            <a:chExt cx="3229790" cy="1466112"/>
          </a:xfrm>
        </p:grpSpPr>
        <p:sp>
          <p:nvSpPr>
            <p:cNvPr id="20" name="Cloud Callout 19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2950" y="1902379"/>
              <a:ext cx="2693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cookie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13122" y="1529311"/>
            <a:ext cx="3229790" cy="1466112"/>
            <a:chOff x="1236578" y="1584821"/>
            <a:chExt cx="3229790" cy="1466112"/>
          </a:xfrm>
        </p:grpSpPr>
        <p:sp>
          <p:nvSpPr>
            <p:cNvPr id="23" name="Cloud Callout 22"/>
            <p:cNvSpPr/>
            <p:nvPr/>
          </p:nvSpPr>
          <p:spPr>
            <a:xfrm>
              <a:off x="1236578" y="1584821"/>
              <a:ext cx="2693418" cy="1466112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82654" y="1902379"/>
              <a:ext cx="3083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sandwich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084470" y="180664"/>
            <a:ext cx="3987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smtClean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  <a:latin typeface=".VnVogue" panose="020B7200000000000000" pitchFamily="34" charset="0"/>
              </a:rPr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n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o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ndw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6484800" y="592194"/>
            <a:ext cx="4224917" cy="422491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3285969" y="1730775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2959001" y="5521301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1" name="Google Shape;201;p25"/>
          <p:cNvGrpSpPr/>
          <p:nvPr/>
        </p:nvGrpSpPr>
        <p:grpSpPr>
          <a:xfrm rot="870046">
            <a:off x="5726875" y="2665987"/>
            <a:ext cx="668199" cy="1350400"/>
            <a:chOff x="656025" y="2751350"/>
            <a:chExt cx="311375" cy="629275"/>
          </a:xfrm>
        </p:grpSpPr>
        <p:sp>
          <p:nvSpPr>
            <p:cNvPr id="20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5"/>
          <p:cNvGrpSpPr/>
          <p:nvPr/>
        </p:nvGrpSpPr>
        <p:grpSpPr>
          <a:xfrm rot="-668250">
            <a:off x="5317555" y="5843233"/>
            <a:ext cx="1133204" cy="762104"/>
            <a:chOff x="6429375" y="2405775"/>
            <a:chExt cx="528050" cy="355125"/>
          </a:xfrm>
        </p:grpSpPr>
        <p:sp>
          <p:nvSpPr>
            <p:cNvPr id="213" name="Google Shape;213;p25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0" name="Google Shape;220;p25"/>
          <p:cNvSpPr/>
          <p:nvPr/>
        </p:nvSpPr>
        <p:spPr>
          <a:xfrm rot="1722646">
            <a:off x="10673584" y="56829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21;p25"/>
          <p:cNvGrpSpPr/>
          <p:nvPr/>
        </p:nvGrpSpPr>
        <p:grpSpPr>
          <a:xfrm>
            <a:off x="7289187" y="1814853"/>
            <a:ext cx="2958815" cy="2123032"/>
            <a:chOff x="4582100" y="3095150"/>
            <a:chExt cx="581650" cy="417350"/>
          </a:xfrm>
        </p:grpSpPr>
        <p:sp>
          <p:nvSpPr>
            <p:cNvPr id="222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5"/>
          <p:cNvGrpSpPr/>
          <p:nvPr/>
        </p:nvGrpSpPr>
        <p:grpSpPr>
          <a:xfrm>
            <a:off x="9296486" y="464834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6370355" y="790625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25"/>
          <p:cNvGrpSpPr/>
          <p:nvPr/>
        </p:nvGrpSpPr>
        <p:grpSpPr>
          <a:xfrm>
            <a:off x="720258" y="445584"/>
            <a:ext cx="2103996" cy="1770564"/>
            <a:chOff x="6075750" y="3009125"/>
            <a:chExt cx="550400" cy="463175"/>
          </a:xfrm>
        </p:grpSpPr>
        <p:sp>
          <p:nvSpPr>
            <p:cNvPr id="259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25"/>
          <p:cNvGrpSpPr/>
          <p:nvPr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268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4436011" y="7774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25"/>
          <p:cNvSpPr/>
          <p:nvPr/>
        </p:nvSpPr>
        <p:spPr>
          <a:xfrm rot="-1140824">
            <a:off x="9285590" y="4883740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58672" y="2392468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UNIT </a:t>
            </a:r>
            <a:r>
              <a:rPr lang="en-US" sz="6600" noProof="0" dirty="0"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latin typeface=".VnVogue" panose="020B7200000000000000" pitchFamily="34" charset="0"/>
              </a:rPr>
              <a:t>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70C0"/>
                </a:glow>
              </a:effectLst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675;p35"/>
          <p:cNvSpPr txBox="1">
            <a:spLocks noGrp="1"/>
          </p:cNvSpPr>
          <p:nvPr>
            <p:ph type="ctrTitle"/>
          </p:nvPr>
        </p:nvSpPr>
        <p:spPr>
          <a:xfrm>
            <a:off x="497884" y="3010044"/>
            <a:ext cx="5322400" cy="301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FOOD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76293" y="5417271"/>
            <a:ext cx="398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  <a:latin typeface=".VnVogue" panose="020B7200000000000000" pitchFamily="34" charset="0"/>
              </a:rPr>
              <a:t>Lesson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7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2385365" y="1556659"/>
            <a:ext cx="7943207" cy="390196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29"/>
          <p:cNvSpPr/>
          <p:nvPr/>
        </p:nvSpPr>
        <p:spPr>
          <a:xfrm rot="-129175">
            <a:off x="2327126" y="1530004"/>
            <a:ext cx="8096820" cy="395527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/>
            </a:r>
            <a:br>
              <a:rPr kumimoji="0" lang="vi-VN" sz="7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29"/>
          <p:cNvSpPr/>
          <p:nvPr/>
        </p:nvSpPr>
        <p:spPr>
          <a:xfrm>
            <a:off x="9924062" y="5802107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9" name="Google Shape;359;p29"/>
          <p:cNvSpPr/>
          <p:nvPr/>
        </p:nvSpPr>
        <p:spPr>
          <a:xfrm rot="2006702">
            <a:off x="10734702" y="4860322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241020" y="652485"/>
            <a:ext cx="2218459" cy="1622268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40713" y="2089351"/>
            <a:ext cx="374173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Part </a:t>
            </a:r>
            <a:r>
              <a:rPr lang="en-US" sz="6400" b="1" kern="0" dirty="0">
                <a:solidFill>
                  <a:srgbClr val="00B0F0"/>
                </a:solidFill>
                <a:latin typeface="Gabriola" panose="04040605051002020D02" pitchFamily="82" charset="0"/>
                <a:cs typeface="Arial"/>
                <a:sym typeface="Arial"/>
              </a:rPr>
              <a:t>D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 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Point and say.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/>
            </a:r>
            <a:b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0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9" name="Google Shape;2809;p71">
            <a:hlinkClick r:id="" action="ppaction://noaction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2100" y="6066307"/>
            <a:ext cx="517867" cy="517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1" name="TextBox 5"/>
          <p:cNvSpPr txBox="1"/>
          <p:nvPr/>
        </p:nvSpPr>
        <p:spPr>
          <a:xfrm>
            <a:off x="2260234" y="807322"/>
            <a:ext cx="7077635" cy="76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latin typeface="Lazydog"/>
              </a:rPr>
              <a:t>Review  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Lazydog"/>
                <a:ea typeface="+mn-ea"/>
                <a:cs typeface="+mn-cs"/>
              </a:rPr>
              <a:t>tructure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70C0"/>
                </a:glow>
              </a:effectLst>
              <a:uLnTx/>
              <a:uFillTx/>
              <a:latin typeface="Lazydog"/>
              <a:ea typeface="+mn-ea"/>
              <a:cs typeface="+mn-cs"/>
            </a:endParaRPr>
          </a:p>
        </p:txBody>
      </p:sp>
      <p:sp>
        <p:nvSpPr>
          <p:cNvPr id="172" name="Google Shape;1235;p52"/>
          <p:cNvSpPr/>
          <p:nvPr/>
        </p:nvSpPr>
        <p:spPr>
          <a:xfrm>
            <a:off x="4420974" y="2470592"/>
            <a:ext cx="5183971" cy="1668398"/>
          </a:xfrm>
          <a:prstGeom prst="roundRect">
            <a:avLst>
              <a:gd name="adj" fmla="val 24287"/>
            </a:avLst>
          </a:prstGeom>
          <a:solidFill>
            <a:schemeClr val="accent2"/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tannic Bold" panose="020B0903060703020204" pitchFamily="34" charset="0"/>
                <a:ea typeface="Fredoka One"/>
                <a:cs typeface="Fredoka One"/>
                <a:sym typeface="Fredoka One"/>
              </a:rPr>
              <a:t>I want a </a:t>
            </a:r>
            <a:r>
              <a:rPr kumimoji="0" lang="es" sz="4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Fredoka One"/>
                <a:cs typeface="Fredoka One"/>
                <a:sym typeface="Fredoka One"/>
              </a:rPr>
              <a:t>banana.</a:t>
            </a:r>
            <a:endParaRPr kumimoji="0" sz="44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anose="020B0903060703020204" pitchFamily="34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431329" y="4562402"/>
            <a:ext cx="99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Diễn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ý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muốn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“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Tôi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muốn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quả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chuối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0" name="Picture 169" descr="Shape&#10;&#10;Description automatically generated">
            <a:extLst>
              <a:ext uri="{FF2B5EF4-FFF2-40B4-BE49-F238E27FC236}">
                <a16:creationId xmlns:a16="http://schemas.microsoft.com/office/drawing/2014/main" id="{1FBFEC05-9EFD-4236-84F3-36B1DE834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78376" y="3788229"/>
            <a:ext cx="3083515" cy="30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5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 animBg="1"/>
      <p:bldP spid="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444"/>
          <a:stretch/>
        </p:blipFill>
        <p:spPr>
          <a:xfrm>
            <a:off x="-123091" y="0"/>
            <a:ext cx="12315092" cy="685800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-1665255" y="0"/>
            <a:ext cx="7077635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</a:effectLst>
                <a:uLnTx/>
                <a:uFillTx/>
                <a:latin typeface="Lazydog"/>
                <a:ea typeface="+mn-ea"/>
                <a:cs typeface="+mn-cs"/>
              </a:rPr>
              <a:t>Point and say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70C0"/>
                </a:glow>
              </a:effectLst>
              <a:uLnTx/>
              <a:uFillTx/>
              <a:latin typeface="Lazydo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1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367</Words>
  <Application>Microsoft Office PowerPoint</Application>
  <PresentationFormat>Widescreen</PresentationFormat>
  <Paragraphs>272</Paragraphs>
  <Slides>31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64" baseType="lpstr">
      <vt:lpstr>.VnVogue</vt:lpstr>
      <vt:lpstr>Angsana New</vt:lpstr>
      <vt:lpstr>Arial</vt:lpstr>
      <vt:lpstr>Baloo 2</vt:lpstr>
      <vt:lpstr>Britannic Bold</vt:lpstr>
      <vt:lpstr>Calibri</vt:lpstr>
      <vt:lpstr>Calibri Light</vt:lpstr>
      <vt:lpstr>Cooper Black</vt:lpstr>
      <vt:lpstr>Cordia New</vt:lpstr>
      <vt:lpstr>Fredoka One</vt:lpstr>
      <vt:lpstr>Gabriola</vt:lpstr>
      <vt:lpstr>Gochi Hand</vt:lpstr>
      <vt:lpstr>Lato</vt:lpstr>
      <vt:lpstr>Lazydog</vt:lpstr>
      <vt:lpstr>Pangolin</vt:lpstr>
      <vt:lpstr>Patrick Hand</vt:lpstr>
      <vt:lpstr>Roboto</vt:lpstr>
      <vt:lpstr>Roboto Condensed Light</vt:lpstr>
      <vt:lpstr>Times New Roman</vt:lpstr>
      <vt:lpstr>Ubuntu</vt:lpstr>
      <vt:lpstr>Wingdings</vt:lpstr>
      <vt:lpstr>1_Office Theme</vt:lpstr>
      <vt:lpstr>2_Office Theme</vt:lpstr>
      <vt:lpstr>1_End of Course Jeopardy by Slidesgo</vt:lpstr>
      <vt:lpstr>English Vocabulary Workshop by Slidesgo</vt:lpstr>
      <vt:lpstr>Office Theme</vt:lpstr>
      <vt:lpstr>3_Office Theme</vt:lpstr>
      <vt:lpstr>4_Office Theme</vt:lpstr>
      <vt:lpstr>5_Office Theme</vt:lpstr>
      <vt:lpstr>6_Office Theme</vt:lpstr>
      <vt:lpstr>1_English Vocabulary Workshop by Slidesgo</vt:lpstr>
      <vt:lpstr>Find a Rainbow Day by Slidesgo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</vt:lpstr>
      <vt:lpstr>PowerPoint Presentation</vt:lpstr>
      <vt:lpstr>PowerPoint Presentation</vt:lpstr>
      <vt:lpstr>PowerPoint Presentation</vt:lpstr>
      <vt:lpstr>PowerPoint Presentation</vt:lpstr>
      <vt:lpstr>ROUND 1</vt:lpstr>
      <vt:lpstr>PowerPoint Presentation</vt:lpstr>
      <vt:lpstr>ROUND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87</cp:revision>
  <dcterms:created xsi:type="dcterms:W3CDTF">2021-08-29T00:32:32Z</dcterms:created>
  <dcterms:modified xsi:type="dcterms:W3CDTF">2021-10-25T04:16:55Z</dcterms:modified>
</cp:coreProperties>
</file>